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87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512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274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439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43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066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495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4787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86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806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361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64D17-5360-4C96-83D1-7AEFD83BE661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2E19C-4B8B-4424-BCBF-C3AE24743B0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8568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555776" y="1772816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699792" y="1988840"/>
            <a:ext cx="60778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FABRICANTE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/ PROCTEC  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ORIGEN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Chile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DESCRIPCIÓN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Confeccionado con popelina para el forro y relleno de napa, que garantiza suavidad, comodidad y adaptación al cuerpo.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COJÍN HERRADURA ADULTO</a:t>
            </a:r>
            <a:endParaRPr lang="es-CL" sz="1600" b="1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9" t="6525" r="5478" b="3736"/>
          <a:stretch/>
        </p:blipFill>
        <p:spPr>
          <a:xfrm>
            <a:off x="179512" y="2306611"/>
            <a:ext cx="2199648" cy="2202509"/>
          </a:xfrm>
          <a:prstGeom prst="rect">
            <a:avLst/>
          </a:prstGeom>
        </p:spPr>
      </p:pic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073936"/>
              </p:ext>
            </p:extLst>
          </p:nvPr>
        </p:nvGraphicFramePr>
        <p:xfrm>
          <a:off x="2699792" y="4154016"/>
          <a:ext cx="3984104" cy="1219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052"/>
                <a:gridCol w="1992052"/>
              </a:tblGrid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MODELO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CÓDIGO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Blanco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 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J01</a:t>
                      </a:r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 / B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Azul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J01 / A 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Forro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J01 / FA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83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Florencia</dc:creator>
  <cp:lastModifiedBy>Florencia</cp:lastModifiedBy>
  <cp:revision>4</cp:revision>
  <dcterms:created xsi:type="dcterms:W3CDTF">2016-09-21T19:31:53Z</dcterms:created>
  <dcterms:modified xsi:type="dcterms:W3CDTF">2016-10-12T19:32:11Z</dcterms:modified>
</cp:coreProperties>
</file>